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87" r:id="rId2"/>
    <p:sldId id="256" r:id="rId3"/>
    <p:sldId id="286" r:id="rId4"/>
  </p:sldIdLst>
  <p:sldSz cx="12192000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009999"/>
    <a:srgbClr val="00FF00"/>
    <a:srgbClr val="00CC99"/>
    <a:srgbClr val="D9D9D9"/>
    <a:srgbClr val="0000FF"/>
    <a:srgbClr val="000000"/>
    <a:srgbClr val="A9D18E"/>
    <a:srgbClr val="385723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2" d="100"/>
          <a:sy n="72" d="100"/>
        </p:scale>
        <p:origin x="1056" y="1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89241"/>
            <a:ext cx="9144000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91070"/>
            <a:ext cx="9144000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5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1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1691"/>
            <a:ext cx="2628900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1691"/>
            <a:ext cx="7734300" cy="30512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50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5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97613"/>
            <a:ext cx="10515600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409468"/>
            <a:ext cx="10515600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9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58453"/>
            <a:ext cx="5181600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58453"/>
            <a:ext cx="5181600" cy="2284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6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91691"/>
            <a:ext cx="10515600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882610"/>
            <a:ext cx="5157787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315164"/>
            <a:ext cx="5157787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882610"/>
            <a:ext cx="518318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315164"/>
            <a:ext cx="5183188" cy="1934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61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7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4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0030"/>
            <a:ext cx="3932237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18398"/>
            <a:ext cx="6172200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80135"/>
            <a:ext cx="3932237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21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40030"/>
            <a:ext cx="3932237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18398"/>
            <a:ext cx="6172200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080135"/>
            <a:ext cx="3932237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6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1691"/>
            <a:ext cx="10515600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958453"/>
            <a:ext cx="10515600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337084"/>
            <a:ext cx="274320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B5316-7324-4508-97CD-E40FB8FF4DDE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337084"/>
            <a:ext cx="411480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337084"/>
            <a:ext cx="274320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380B3-D7B6-492F-B787-58C1578B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725453D-23F3-E846-EB5C-430499A0F2EE}"/>
              </a:ext>
            </a:extLst>
          </p:cNvPr>
          <p:cNvSpPr/>
          <p:nvPr/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2832B2-2E91-CBAF-D86E-3C9FE37598B4}"/>
              </a:ext>
            </a:extLst>
          </p:cNvPr>
          <p:cNvGrpSpPr/>
          <p:nvPr/>
        </p:nvGrpSpPr>
        <p:grpSpPr>
          <a:xfrm>
            <a:off x="0" y="-1153523"/>
            <a:ext cx="12641095" cy="5373700"/>
            <a:chOff x="0" y="-144189"/>
            <a:chExt cx="12641095" cy="5373700"/>
          </a:xfrm>
        </p:grpSpPr>
        <p:pic>
          <p:nvPicPr>
            <p:cNvPr id="36" name="Picture 35" descr="A green and white dots&#10;&#10;Description automatically generated">
              <a:extLst>
                <a:ext uri="{FF2B5EF4-FFF2-40B4-BE49-F238E27FC236}">
                  <a16:creationId xmlns:a16="http://schemas.microsoft.com/office/drawing/2014/main" id="{9A8191B8-D3E6-C315-2E41-9E16176CB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9"/>
            <a:stretch/>
          </p:blipFill>
          <p:spPr>
            <a:xfrm>
              <a:off x="3839195" y="511508"/>
              <a:ext cx="4996088" cy="3840150"/>
            </a:xfrm>
            <a:prstGeom prst="rect">
              <a:avLst/>
            </a:prstGeom>
          </p:spPr>
        </p:pic>
        <p:pic>
          <p:nvPicPr>
            <p:cNvPr id="37" name="Picture 36" descr="A green and white dots&#10;&#10;Description automatically generated">
              <a:extLst>
                <a:ext uri="{FF2B5EF4-FFF2-40B4-BE49-F238E27FC236}">
                  <a16:creationId xmlns:a16="http://schemas.microsoft.com/office/drawing/2014/main" id="{19660735-DABE-2958-7199-71AA0D69C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37"/>
            <a:stretch/>
          </p:blipFill>
          <p:spPr>
            <a:xfrm>
              <a:off x="8322583" y="-144189"/>
              <a:ext cx="4318512" cy="3840150"/>
            </a:xfrm>
            <a:prstGeom prst="rect">
              <a:avLst/>
            </a:prstGeom>
          </p:spPr>
        </p:pic>
        <p:pic>
          <p:nvPicPr>
            <p:cNvPr id="38" name="Picture 37" descr="A green and white dots&#10;&#10;Description automatically generated">
              <a:extLst>
                <a:ext uri="{FF2B5EF4-FFF2-40B4-BE49-F238E27FC236}">
                  <a16:creationId xmlns:a16="http://schemas.microsoft.com/office/drawing/2014/main" id="{9B3F2173-5AA7-67A4-F529-168D4B0FD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37"/>
            <a:stretch/>
          </p:blipFill>
          <p:spPr>
            <a:xfrm>
              <a:off x="0" y="1389361"/>
              <a:ext cx="4318512" cy="384015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C219795-3C6D-60D9-F66B-FF0DED4DAF4A}"/>
              </a:ext>
            </a:extLst>
          </p:cNvPr>
          <p:cNvSpPr/>
          <p:nvPr/>
        </p:nvSpPr>
        <p:spPr>
          <a:xfrm>
            <a:off x="6116680" y="2542474"/>
            <a:ext cx="5630315" cy="71719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spc="50" dirty="0" err="1">
                <a:ln w="28575" cmpd="sng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bg1">
                      <a:lumMod val="8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rICESat</a:t>
            </a:r>
            <a:r>
              <a:rPr lang="en-US" sz="6000" b="1" spc="50" dirty="0">
                <a:ln w="28575" cmpd="sng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bg1">
                      <a:lumMod val="8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     Veg</a:t>
            </a:r>
          </a:p>
        </p:txBody>
      </p:sp>
      <p:pic>
        <p:nvPicPr>
          <p:cNvPr id="40" name="Picture 6" descr="Satellite Graphics | ICESat-2">
            <a:extLst>
              <a:ext uri="{FF2B5EF4-FFF2-40B4-BE49-F238E27FC236}">
                <a16:creationId xmlns:a16="http://schemas.microsoft.com/office/drawing/2014/main" id="{9220FD73-52C5-0578-DD85-8639190E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8843"/>
          <a:stretch/>
        </p:blipFill>
        <p:spPr bwMode="auto">
          <a:xfrm rot="190187">
            <a:off x="932558" y="-61916"/>
            <a:ext cx="3742561" cy="389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68F66C8-A0A8-A7BF-9D33-E805AD7AB733}"/>
              </a:ext>
            </a:extLst>
          </p:cNvPr>
          <p:cNvGrpSpPr/>
          <p:nvPr/>
        </p:nvGrpSpPr>
        <p:grpSpPr>
          <a:xfrm>
            <a:off x="9210644" y="2506036"/>
            <a:ext cx="599644" cy="753638"/>
            <a:chOff x="9769509" y="3450779"/>
            <a:chExt cx="767420" cy="859729"/>
          </a:xfrm>
        </p:grpSpPr>
        <p:pic>
          <p:nvPicPr>
            <p:cNvPr id="42" name="Picture 2" descr="Developing an ICESat-2 Based Lake Bathymetry Product for Improved Reservoir  Management: A Pilot Study over Lake Mead. Early Ado">
              <a:extLst>
                <a:ext uri="{FF2B5EF4-FFF2-40B4-BE49-F238E27FC236}">
                  <a16:creationId xmlns:a16="http://schemas.microsoft.com/office/drawing/2014/main" id="{E7010495-782E-35FB-3F7A-FFBED741F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67" b="13293"/>
            <a:stretch/>
          </p:blipFill>
          <p:spPr bwMode="auto">
            <a:xfrm>
              <a:off x="9786405" y="3450779"/>
              <a:ext cx="750524" cy="859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F1D60E1-B18F-6E82-9923-EEC55CCB0288}"/>
                </a:ext>
              </a:extLst>
            </p:cNvPr>
            <p:cNvSpPr/>
            <p:nvPr/>
          </p:nvSpPr>
          <p:spPr>
            <a:xfrm>
              <a:off x="9769509" y="3886623"/>
              <a:ext cx="83544" cy="1060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pic>
        <p:nvPicPr>
          <p:cNvPr id="44" name="Picture 2" descr="Pine Trees Stock Footage Collection | ActionVFX">
            <a:extLst>
              <a:ext uri="{FF2B5EF4-FFF2-40B4-BE49-F238E27FC236}">
                <a16:creationId xmlns:a16="http://schemas.microsoft.com/office/drawing/2014/main" id="{2D14B231-14C4-60BB-4919-E2926098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52" y="2009141"/>
            <a:ext cx="2595703" cy="146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ine Trees Stock Footage Collection | ActionVFX">
            <a:extLst>
              <a:ext uri="{FF2B5EF4-FFF2-40B4-BE49-F238E27FC236}">
                <a16:creationId xmlns:a16="http://schemas.microsoft.com/office/drawing/2014/main" id="{7A5E0A7A-1776-D974-3511-DEBD49F6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305" y="1533327"/>
            <a:ext cx="1279043" cy="72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Pine Trees Stock Footage Collection | ActionVFX">
            <a:extLst>
              <a:ext uri="{FF2B5EF4-FFF2-40B4-BE49-F238E27FC236}">
                <a16:creationId xmlns:a16="http://schemas.microsoft.com/office/drawing/2014/main" id="{B3D1B336-65F4-A017-EC34-2EF7E77BA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845" y="1766032"/>
            <a:ext cx="1279043" cy="72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ine Trees Stock Footage Collection | ActionVFX">
            <a:extLst>
              <a:ext uri="{FF2B5EF4-FFF2-40B4-BE49-F238E27FC236}">
                <a16:creationId xmlns:a16="http://schemas.microsoft.com/office/drawing/2014/main" id="{51986773-6F9A-A45F-25D0-7BEAF232F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256" y="2064279"/>
            <a:ext cx="2595703" cy="146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Pine Trees Stock Footage Collection | ActionVFX">
            <a:extLst>
              <a:ext uri="{FF2B5EF4-FFF2-40B4-BE49-F238E27FC236}">
                <a16:creationId xmlns:a16="http://schemas.microsoft.com/office/drawing/2014/main" id="{88A0BD3C-BCD9-1D46-0C33-4D6651F7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37" y="1463573"/>
            <a:ext cx="708703" cy="39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2" descr="Pine Trees Stock Footage Collection | ActionVFX">
            <a:extLst>
              <a:ext uri="{FF2B5EF4-FFF2-40B4-BE49-F238E27FC236}">
                <a16:creationId xmlns:a16="http://schemas.microsoft.com/office/drawing/2014/main" id="{7C9C89FE-B96D-95E1-3D1C-804770092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679" y="1380920"/>
            <a:ext cx="561691" cy="31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: R Logo">
            <a:extLst>
              <a:ext uri="{FF2B5EF4-FFF2-40B4-BE49-F238E27FC236}">
                <a16:creationId xmlns:a16="http://schemas.microsoft.com/office/drawing/2014/main" id="{9691B850-9D1E-2021-F1E6-01BBE5479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200" y="2464831"/>
            <a:ext cx="967898" cy="7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1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F37C-34F5-DCDB-1C8D-A87310206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9B3AE-28F4-2CAA-9153-1606F1B03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3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831388-91C6-A9B3-3C54-1FA7D79F2549}"/>
              </a:ext>
            </a:extLst>
          </p:cNvPr>
          <p:cNvSpPr/>
          <p:nvPr/>
        </p:nvSpPr>
        <p:spPr>
          <a:xfrm>
            <a:off x="-677997" y="-782510"/>
            <a:ext cx="13547994" cy="4162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26" name="Content Placeholder 9" descr="A green and white dots on a black background&#10;&#10;Description automatically generated">
            <a:extLst>
              <a:ext uri="{FF2B5EF4-FFF2-40B4-BE49-F238E27FC236}">
                <a16:creationId xmlns:a16="http://schemas.microsoft.com/office/drawing/2014/main" id="{A20F3F8D-4F8E-3F94-6988-E7C2E922D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/>
          <a:stretch/>
        </p:blipFill>
        <p:spPr>
          <a:xfrm>
            <a:off x="-677998" y="1237745"/>
            <a:ext cx="3961506" cy="3096962"/>
          </a:xfrm>
          <a:prstGeom prst="rect">
            <a:avLst/>
          </a:prstGeom>
        </p:spPr>
      </p:pic>
      <p:pic>
        <p:nvPicPr>
          <p:cNvPr id="10" name="Content Placeholder 9" descr="A green and white dots on a black background&#10;&#10;Description automatically generated">
            <a:extLst>
              <a:ext uri="{FF2B5EF4-FFF2-40B4-BE49-F238E27FC236}">
                <a16:creationId xmlns:a16="http://schemas.microsoft.com/office/drawing/2014/main" id="{1D56C001-49E1-C3D2-4752-EF991759D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/>
          <a:stretch/>
        </p:blipFill>
        <p:spPr>
          <a:xfrm>
            <a:off x="2675272" y="283155"/>
            <a:ext cx="5574635" cy="3096961"/>
          </a:xfrm>
        </p:spPr>
      </p:pic>
      <p:pic>
        <p:nvPicPr>
          <p:cNvPr id="11" name="Content Placeholder 9" descr="A green and white dots on a black background&#10;&#10;Description automatically generated">
            <a:extLst>
              <a:ext uri="{FF2B5EF4-FFF2-40B4-BE49-F238E27FC236}">
                <a16:creationId xmlns:a16="http://schemas.microsoft.com/office/drawing/2014/main" id="{6D8EBE23-0E06-30CC-A76B-03A5637D8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2" r="5363"/>
          <a:stretch/>
        </p:blipFill>
        <p:spPr>
          <a:xfrm>
            <a:off x="7824768" y="-782510"/>
            <a:ext cx="5045230" cy="309696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C25F804-6B3E-B203-AA39-3596E6FFE8A2}"/>
              </a:ext>
            </a:extLst>
          </p:cNvPr>
          <p:cNvSpPr/>
          <p:nvPr/>
        </p:nvSpPr>
        <p:spPr>
          <a:xfrm rot="4817339">
            <a:off x="4843030" y="-5736078"/>
            <a:ext cx="2505943" cy="13164607"/>
          </a:xfrm>
          <a:custGeom>
            <a:avLst/>
            <a:gdLst>
              <a:gd name="connsiteX0" fmla="*/ 1670892 w 3209581"/>
              <a:gd name="connsiteY0" fmla="*/ 2111566 h 2111566"/>
              <a:gd name="connsiteX1" fmla="*/ 0 w 3209581"/>
              <a:gd name="connsiteY1" fmla="*/ 683046 h 2111566"/>
              <a:gd name="connsiteX2" fmla="*/ 837282 w 3209581"/>
              <a:gd name="connsiteY2" fmla="*/ 3672 h 2111566"/>
              <a:gd name="connsiteX3" fmla="*/ 2570602 w 3209581"/>
              <a:gd name="connsiteY3" fmla="*/ 0 h 2111566"/>
              <a:gd name="connsiteX4" fmla="*/ 3209581 w 3209581"/>
              <a:gd name="connsiteY4" fmla="*/ 668356 h 2111566"/>
              <a:gd name="connsiteX5" fmla="*/ 1670892 w 3209581"/>
              <a:gd name="connsiteY5" fmla="*/ 2111566 h 2111566"/>
              <a:gd name="connsiteX0" fmla="*/ 2273103 w 3811792"/>
              <a:gd name="connsiteY0" fmla="*/ 2111566 h 2111566"/>
              <a:gd name="connsiteX1" fmla="*/ 0 w 3811792"/>
              <a:gd name="connsiteY1" fmla="*/ 1010322 h 2111566"/>
              <a:gd name="connsiteX2" fmla="*/ 1439493 w 3811792"/>
              <a:gd name="connsiteY2" fmla="*/ 3672 h 2111566"/>
              <a:gd name="connsiteX3" fmla="*/ 3172813 w 3811792"/>
              <a:gd name="connsiteY3" fmla="*/ 0 h 2111566"/>
              <a:gd name="connsiteX4" fmla="*/ 3811792 w 3811792"/>
              <a:gd name="connsiteY4" fmla="*/ 668356 h 2111566"/>
              <a:gd name="connsiteX5" fmla="*/ 2273103 w 3811792"/>
              <a:gd name="connsiteY5" fmla="*/ 2111566 h 2111566"/>
              <a:gd name="connsiteX0" fmla="*/ 2273103 w 4065481"/>
              <a:gd name="connsiteY0" fmla="*/ 2111566 h 2111566"/>
              <a:gd name="connsiteX1" fmla="*/ 0 w 4065481"/>
              <a:gd name="connsiteY1" fmla="*/ 1010322 h 2111566"/>
              <a:gd name="connsiteX2" fmla="*/ 1439493 w 4065481"/>
              <a:gd name="connsiteY2" fmla="*/ 3672 h 2111566"/>
              <a:gd name="connsiteX3" fmla="*/ 3172813 w 4065481"/>
              <a:gd name="connsiteY3" fmla="*/ 0 h 2111566"/>
              <a:gd name="connsiteX4" fmla="*/ 4065481 w 4065481"/>
              <a:gd name="connsiteY4" fmla="*/ 683053 h 2111566"/>
              <a:gd name="connsiteX5" fmla="*/ 2273103 w 4065481"/>
              <a:gd name="connsiteY5" fmla="*/ 2111566 h 2111566"/>
              <a:gd name="connsiteX0" fmla="*/ 1799153 w 4065481"/>
              <a:gd name="connsiteY0" fmla="*/ 2198357 h 2198357"/>
              <a:gd name="connsiteX1" fmla="*/ 0 w 4065481"/>
              <a:gd name="connsiteY1" fmla="*/ 1010322 h 2198357"/>
              <a:gd name="connsiteX2" fmla="*/ 1439493 w 4065481"/>
              <a:gd name="connsiteY2" fmla="*/ 3672 h 2198357"/>
              <a:gd name="connsiteX3" fmla="*/ 3172813 w 4065481"/>
              <a:gd name="connsiteY3" fmla="*/ 0 h 2198357"/>
              <a:gd name="connsiteX4" fmla="*/ 4065481 w 4065481"/>
              <a:gd name="connsiteY4" fmla="*/ 683053 h 2198357"/>
              <a:gd name="connsiteX5" fmla="*/ 1799153 w 4065481"/>
              <a:gd name="connsiteY5" fmla="*/ 2198357 h 2198357"/>
              <a:gd name="connsiteX0" fmla="*/ 1829480 w 4095808"/>
              <a:gd name="connsiteY0" fmla="*/ 2198357 h 2198357"/>
              <a:gd name="connsiteX1" fmla="*/ 0 w 4095808"/>
              <a:gd name="connsiteY1" fmla="*/ 1059752 h 2198357"/>
              <a:gd name="connsiteX2" fmla="*/ 1469820 w 4095808"/>
              <a:gd name="connsiteY2" fmla="*/ 3672 h 2198357"/>
              <a:gd name="connsiteX3" fmla="*/ 3203140 w 4095808"/>
              <a:gd name="connsiteY3" fmla="*/ 0 h 2198357"/>
              <a:gd name="connsiteX4" fmla="*/ 4095808 w 4095808"/>
              <a:gd name="connsiteY4" fmla="*/ 683053 h 2198357"/>
              <a:gd name="connsiteX5" fmla="*/ 1829480 w 4095808"/>
              <a:gd name="connsiteY5" fmla="*/ 2198357 h 2198357"/>
              <a:gd name="connsiteX0" fmla="*/ 1881554 w 4147882"/>
              <a:gd name="connsiteY0" fmla="*/ 2198357 h 2198357"/>
              <a:gd name="connsiteX1" fmla="*/ 0 w 4147882"/>
              <a:gd name="connsiteY1" fmla="*/ 1058860 h 2198357"/>
              <a:gd name="connsiteX2" fmla="*/ 1521894 w 4147882"/>
              <a:gd name="connsiteY2" fmla="*/ 3672 h 2198357"/>
              <a:gd name="connsiteX3" fmla="*/ 3255214 w 4147882"/>
              <a:gd name="connsiteY3" fmla="*/ 0 h 2198357"/>
              <a:gd name="connsiteX4" fmla="*/ 4147882 w 4147882"/>
              <a:gd name="connsiteY4" fmla="*/ 683053 h 2198357"/>
              <a:gd name="connsiteX5" fmla="*/ 1881554 w 4147882"/>
              <a:gd name="connsiteY5" fmla="*/ 2198357 h 2198357"/>
              <a:gd name="connsiteX0" fmla="*/ 1881554 w 4184445"/>
              <a:gd name="connsiteY0" fmla="*/ 2198357 h 2198357"/>
              <a:gd name="connsiteX1" fmla="*/ 0 w 4184445"/>
              <a:gd name="connsiteY1" fmla="*/ 1058860 h 2198357"/>
              <a:gd name="connsiteX2" fmla="*/ 1521894 w 4184445"/>
              <a:gd name="connsiteY2" fmla="*/ 3672 h 2198357"/>
              <a:gd name="connsiteX3" fmla="*/ 3255214 w 4184445"/>
              <a:gd name="connsiteY3" fmla="*/ 0 h 2198357"/>
              <a:gd name="connsiteX4" fmla="*/ 4184445 w 4184445"/>
              <a:gd name="connsiteY4" fmla="*/ 697075 h 2198357"/>
              <a:gd name="connsiteX5" fmla="*/ 1881554 w 4184445"/>
              <a:gd name="connsiteY5" fmla="*/ 2198357 h 2198357"/>
              <a:gd name="connsiteX0" fmla="*/ 2989223 w 5292114"/>
              <a:gd name="connsiteY0" fmla="*/ 2198357 h 2198357"/>
              <a:gd name="connsiteX1" fmla="*/ 0 w 5292114"/>
              <a:gd name="connsiteY1" fmla="*/ 606441 h 2198357"/>
              <a:gd name="connsiteX2" fmla="*/ 2629563 w 5292114"/>
              <a:gd name="connsiteY2" fmla="*/ 3672 h 2198357"/>
              <a:gd name="connsiteX3" fmla="*/ 4362883 w 5292114"/>
              <a:gd name="connsiteY3" fmla="*/ 0 h 2198357"/>
              <a:gd name="connsiteX4" fmla="*/ 5292114 w 5292114"/>
              <a:gd name="connsiteY4" fmla="*/ 697075 h 2198357"/>
              <a:gd name="connsiteX5" fmla="*/ 2989223 w 5292114"/>
              <a:gd name="connsiteY5" fmla="*/ 2198357 h 2198357"/>
              <a:gd name="connsiteX0" fmla="*/ 2989223 w 5292114"/>
              <a:gd name="connsiteY0" fmla="*/ 3368990 h 3368990"/>
              <a:gd name="connsiteX1" fmla="*/ 0 w 5292114"/>
              <a:gd name="connsiteY1" fmla="*/ 1777074 h 3368990"/>
              <a:gd name="connsiteX2" fmla="*/ 1585660 w 5292114"/>
              <a:gd name="connsiteY2" fmla="*/ 0 h 3368990"/>
              <a:gd name="connsiteX3" fmla="*/ 4362883 w 5292114"/>
              <a:gd name="connsiteY3" fmla="*/ 1170633 h 3368990"/>
              <a:gd name="connsiteX4" fmla="*/ 5292114 w 5292114"/>
              <a:gd name="connsiteY4" fmla="*/ 1867708 h 3368990"/>
              <a:gd name="connsiteX5" fmla="*/ 2989223 w 5292114"/>
              <a:gd name="connsiteY5" fmla="*/ 3368990 h 3368990"/>
              <a:gd name="connsiteX0" fmla="*/ 2989223 w 4362883"/>
              <a:gd name="connsiteY0" fmla="*/ 3368990 h 3368990"/>
              <a:gd name="connsiteX1" fmla="*/ 0 w 4362883"/>
              <a:gd name="connsiteY1" fmla="*/ 1777074 h 3368990"/>
              <a:gd name="connsiteX2" fmla="*/ 1585660 w 4362883"/>
              <a:gd name="connsiteY2" fmla="*/ 0 h 3368990"/>
              <a:gd name="connsiteX3" fmla="*/ 4362883 w 4362883"/>
              <a:gd name="connsiteY3" fmla="*/ 1170633 h 3368990"/>
              <a:gd name="connsiteX4" fmla="*/ 2383844 w 4362883"/>
              <a:gd name="connsiteY4" fmla="*/ 1169357 h 3368990"/>
              <a:gd name="connsiteX5" fmla="*/ 2989223 w 4362883"/>
              <a:gd name="connsiteY5" fmla="*/ 3368990 h 3368990"/>
              <a:gd name="connsiteX0" fmla="*/ 2989223 w 2989223"/>
              <a:gd name="connsiteY0" fmla="*/ 3368990 h 3368990"/>
              <a:gd name="connsiteX1" fmla="*/ 0 w 2989223"/>
              <a:gd name="connsiteY1" fmla="*/ 1777074 h 3368990"/>
              <a:gd name="connsiteX2" fmla="*/ 1585660 w 2989223"/>
              <a:gd name="connsiteY2" fmla="*/ 0 h 3368990"/>
              <a:gd name="connsiteX3" fmla="*/ 2320026 w 2989223"/>
              <a:gd name="connsiteY3" fmla="*/ 482241 h 3368990"/>
              <a:gd name="connsiteX4" fmla="*/ 2383844 w 2989223"/>
              <a:gd name="connsiteY4" fmla="*/ 1169357 h 3368990"/>
              <a:gd name="connsiteX5" fmla="*/ 2989223 w 2989223"/>
              <a:gd name="connsiteY5" fmla="*/ 3368990 h 3368990"/>
              <a:gd name="connsiteX0" fmla="*/ 1155090 w 2383844"/>
              <a:gd name="connsiteY0" fmla="*/ 1663593 h 1777074"/>
              <a:gd name="connsiteX1" fmla="*/ 0 w 2383844"/>
              <a:gd name="connsiteY1" fmla="*/ 1777074 h 1777074"/>
              <a:gd name="connsiteX2" fmla="*/ 1585660 w 2383844"/>
              <a:gd name="connsiteY2" fmla="*/ 0 h 1777074"/>
              <a:gd name="connsiteX3" fmla="*/ 2320026 w 2383844"/>
              <a:gd name="connsiteY3" fmla="*/ 482241 h 1777074"/>
              <a:gd name="connsiteX4" fmla="*/ 2383844 w 2383844"/>
              <a:gd name="connsiteY4" fmla="*/ 1169357 h 1777074"/>
              <a:gd name="connsiteX5" fmla="*/ 1155090 w 2383844"/>
              <a:gd name="connsiteY5" fmla="*/ 1663593 h 1777074"/>
              <a:gd name="connsiteX0" fmla="*/ 1155090 w 2320026"/>
              <a:gd name="connsiteY0" fmla="*/ 1663593 h 1777074"/>
              <a:gd name="connsiteX1" fmla="*/ 0 w 2320026"/>
              <a:gd name="connsiteY1" fmla="*/ 1777074 h 1777074"/>
              <a:gd name="connsiteX2" fmla="*/ 1585660 w 2320026"/>
              <a:gd name="connsiteY2" fmla="*/ 0 h 1777074"/>
              <a:gd name="connsiteX3" fmla="*/ 2320026 w 2320026"/>
              <a:gd name="connsiteY3" fmla="*/ 482241 h 1777074"/>
              <a:gd name="connsiteX4" fmla="*/ 1971807 w 2320026"/>
              <a:gd name="connsiteY4" fmla="*/ 909991 h 1777074"/>
              <a:gd name="connsiteX5" fmla="*/ 1155090 w 2320026"/>
              <a:gd name="connsiteY5" fmla="*/ 1663593 h 1777074"/>
              <a:gd name="connsiteX0" fmla="*/ 1155090 w 2420899"/>
              <a:gd name="connsiteY0" fmla="*/ 1663593 h 1777074"/>
              <a:gd name="connsiteX1" fmla="*/ 0 w 2420899"/>
              <a:gd name="connsiteY1" fmla="*/ 1777074 h 1777074"/>
              <a:gd name="connsiteX2" fmla="*/ 1585660 w 2420899"/>
              <a:gd name="connsiteY2" fmla="*/ 0 h 1777074"/>
              <a:gd name="connsiteX3" fmla="*/ 2320026 w 2420899"/>
              <a:gd name="connsiteY3" fmla="*/ 482241 h 1777074"/>
              <a:gd name="connsiteX4" fmla="*/ 2420899 w 2420899"/>
              <a:gd name="connsiteY4" fmla="*/ 1165139 h 1777074"/>
              <a:gd name="connsiteX5" fmla="*/ 1155090 w 2420899"/>
              <a:gd name="connsiteY5" fmla="*/ 1663593 h 1777074"/>
              <a:gd name="connsiteX0" fmla="*/ 1081702 w 2347511"/>
              <a:gd name="connsiteY0" fmla="*/ 1663593 h 1682488"/>
              <a:gd name="connsiteX1" fmla="*/ 0 w 2347511"/>
              <a:gd name="connsiteY1" fmla="*/ 1682488 h 1682488"/>
              <a:gd name="connsiteX2" fmla="*/ 1512272 w 2347511"/>
              <a:gd name="connsiteY2" fmla="*/ 0 h 1682488"/>
              <a:gd name="connsiteX3" fmla="*/ 2246638 w 2347511"/>
              <a:gd name="connsiteY3" fmla="*/ 482241 h 1682488"/>
              <a:gd name="connsiteX4" fmla="*/ 2347511 w 2347511"/>
              <a:gd name="connsiteY4" fmla="*/ 1165139 h 1682488"/>
              <a:gd name="connsiteX5" fmla="*/ 1081702 w 2347511"/>
              <a:gd name="connsiteY5" fmla="*/ 1663593 h 1682488"/>
              <a:gd name="connsiteX0" fmla="*/ 0 w 2388365"/>
              <a:gd name="connsiteY0" fmla="*/ 2083240 h 2083240"/>
              <a:gd name="connsiteX1" fmla="*/ 40854 w 2388365"/>
              <a:gd name="connsiteY1" fmla="*/ 1682488 h 2083240"/>
              <a:gd name="connsiteX2" fmla="*/ 1553126 w 2388365"/>
              <a:gd name="connsiteY2" fmla="*/ 0 h 2083240"/>
              <a:gd name="connsiteX3" fmla="*/ 2287492 w 2388365"/>
              <a:gd name="connsiteY3" fmla="*/ 482241 h 2083240"/>
              <a:gd name="connsiteX4" fmla="*/ 2388365 w 2388365"/>
              <a:gd name="connsiteY4" fmla="*/ 1165139 h 2083240"/>
              <a:gd name="connsiteX5" fmla="*/ 0 w 2388365"/>
              <a:gd name="connsiteY5" fmla="*/ 2083240 h 2083240"/>
              <a:gd name="connsiteX0" fmla="*/ 207238 w 2595603"/>
              <a:gd name="connsiteY0" fmla="*/ 2083240 h 2083240"/>
              <a:gd name="connsiteX1" fmla="*/ 0 w 2595603"/>
              <a:gd name="connsiteY1" fmla="*/ 1869926 h 2083240"/>
              <a:gd name="connsiteX2" fmla="*/ 1760364 w 2595603"/>
              <a:gd name="connsiteY2" fmla="*/ 0 h 2083240"/>
              <a:gd name="connsiteX3" fmla="*/ 2494730 w 2595603"/>
              <a:gd name="connsiteY3" fmla="*/ 482241 h 2083240"/>
              <a:gd name="connsiteX4" fmla="*/ 2595603 w 2595603"/>
              <a:gd name="connsiteY4" fmla="*/ 1165139 h 2083240"/>
              <a:gd name="connsiteX5" fmla="*/ 207238 w 2595603"/>
              <a:gd name="connsiteY5" fmla="*/ 2083240 h 2083240"/>
              <a:gd name="connsiteX0" fmla="*/ 207238 w 2592739"/>
              <a:gd name="connsiteY0" fmla="*/ 2083240 h 2083240"/>
              <a:gd name="connsiteX1" fmla="*/ 0 w 2592739"/>
              <a:gd name="connsiteY1" fmla="*/ 1869926 h 2083240"/>
              <a:gd name="connsiteX2" fmla="*/ 1760364 w 2592739"/>
              <a:gd name="connsiteY2" fmla="*/ 0 h 2083240"/>
              <a:gd name="connsiteX3" fmla="*/ 2494730 w 2592739"/>
              <a:gd name="connsiteY3" fmla="*/ 482241 h 2083240"/>
              <a:gd name="connsiteX4" fmla="*/ 2592739 w 2592739"/>
              <a:gd name="connsiteY4" fmla="*/ 2076437 h 2083240"/>
              <a:gd name="connsiteX5" fmla="*/ 207238 w 2592739"/>
              <a:gd name="connsiteY5" fmla="*/ 2083240 h 2083240"/>
              <a:gd name="connsiteX0" fmla="*/ 207238 w 2592739"/>
              <a:gd name="connsiteY0" fmla="*/ 1999769 h 1999769"/>
              <a:gd name="connsiteX1" fmla="*/ 0 w 2592739"/>
              <a:gd name="connsiteY1" fmla="*/ 1786455 h 1999769"/>
              <a:gd name="connsiteX2" fmla="*/ 1823473 w 2592739"/>
              <a:gd name="connsiteY2" fmla="*/ 0 h 1999769"/>
              <a:gd name="connsiteX3" fmla="*/ 2494730 w 2592739"/>
              <a:gd name="connsiteY3" fmla="*/ 398770 h 1999769"/>
              <a:gd name="connsiteX4" fmla="*/ 2592739 w 2592739"/>
              <a:gd name="connsiteY4" fmla="*/ 1992966 h 1999769"/>
              <a:gd name="connsiteX5" fmla="*/ 207238 w 2592739"/>
              <a:gd name="connsiteY5" fmla="*/ 1999769 h 1999769"/>
              <a:gd name="connsiteX0" fmla="*/ 207238 w 2889472"/>
              <a:gd name="connsiteY0" fmla="*/ 1999769 h 2388141"/>
              <a:gd name="connsiteX1" fmla="*/ 0 w 2889472"/>
              <a:gd name="connsiteY1" fmla="*/ 1786455 h 2388141"/>
              <a:gd name="connsiteX2" fmla="*/ 1823473 w 2889472"/>
              <a:gd name="connsiteY2" fmla="*/ 0 h 2388141"/>
              <a:gd name="connsiteX3" fmla="*/ 2494730 w 2889472"/>
              <a:gd name="connsiteY3" fmla="*/ 398770 h 2388141"/>
              <a:gd name="connsiteX4" fmla="*/ 2889472 w 2889472"/>
              <a:gd name="connsiteY4" fmla="*/ 2388141 h 2388141"/>
              <a:gd name="connsiteX5" fmla="*/ 207238 w 2889472"/>
              <a:gd name="connsiteY5" fmla="*/ 1999769 h 2388141"/>
              <a:gd name="connsiteX0" fmla="*/ 207238 w 2889472"/>
              <a:gd name="connsiteY0" fmla="*/ 1999769 h 2388141"/>
              <a:gd name="connsiteX1" fmla="*/ 0 w 2889472"/>
              <a:gd name="connsiteY1" fmla="*/ 1786455 h 2388141"/>
              <a:gd name="connsiteX2" fmla="*/ 1823473 w 2889472"/>
              <a:gd name="connsiteY2" fmla="*/ 0 h 2388141"/>
              <a:gd name="connsiteX3" fmla="*/ 2047352 w 2889472"/>
              <a:gd name="connsiteY3" fmla="*/ 591206 h 2388141"/>
              <a:gd name="connsiteX4" fmla="*/ 2889472 w 2889472"/>
              <a:gd name="connsiteY4" fmla="*/ 2388141 h 2388141"/>
              <a:gd name="connsiteX5" fmla="*/ 207238 w 2889472"/>
              <a:gd name="connsiteY5" fmla="*/ 1999769 h 2388141"/>
              <a:gd name="connsiteX0" fmla="*/ 207238 w 2889472"/>
              <a:gd name="connsiteY0" fmla="*/ 2019043 h 2407415"/>
              <a:gd name="connsiteX1" fmla="*/ 0 w 2889472"/>
              <a:gd name="connsiteY1" fmla="*/ 1805729 h 2407415"/>
              <a:gd name="connsiteX2" fmla="*/ 1876249 w 2889472"/>
              <a:gd name="connsiteY2" fmla="*/ 0 h 2407415"/>
              <a:gd name="connsiteX3" fmla="*/ 2047352 w 2889472"/>
              <a:gd name="connsiteY3" fmla="*/ 610480 h 2407415"/>
              <a:gd name="connsiteX4" fmla="*/ 2889472 w 2889472"/>
              <a:gd name="connsiteY4" fmla="*/ 2407415 h 2407415"/>
              <a:gd name="connsiteX5" fmla="*/ 207238 w 2889472"/>
              <a:gd name="connsiteY5" fmla="*/ 2019043 h 2407415"/>
              <a:gd name="connsiteX0" fmla="*/ 207238 w 2889472"/>
              <a:gd name="connsiteY0" fmla="*/ 2019043 h 2407415"/>
              <a:gd name="connsiteX1" fmla="*/ 0 w 2889472"/>
              <a:gd name="connsiteY1" fmla="*/ 1805729 h 2407415"/>
              <a:gd name="connsiteX2" fmla="*/ 1876249 w 2889472"/>
              <a:gd name="connsiteY2" fmla="*/ 0 h 2407415"/>
              <a:gd name="connsiteX3" fmla="*/ 2047352 w 2889472"/>
              <a:gd name="connsiteY3" fmla="*/ 610480 h 2407415"/>
              <a:gd name="connsiteX4" fmla="*/ 2889472 w 2889472"/>
              <a:gd name="connsiteY4" fmla="*/ 2407415 h 2407415"/>
              <a:gd name="connsiteX5" fmla="*/ 207238 w 2889472"/>
              <a:gd name="connsiteY5" fmla="*/ 2019043 h 2407415"/>
              <a:gd name="connsiteX0" fmla="*/ 207238 w 2889472"/>
              <a:gd name="connsiteY0" fmla="*/ 2019043 h 2407415"/>
              <a:gd name="connsiteX1" fmla="*/ 0 w 2889472"/>
              <a:gd name="connsiteY1" fmla="*/ 1805729 h 2407415"/>
              <a:gd name="connsiteX2" fmla="*/ 1876249 w 2889472"/>
              <a:gd name="connsiteY2" fmla="*/ 0 h 2407415"/>
              <a:gd name="connsiteX3" fmla="*/ 2112261 w 2889472"/>
              <a:gd name="connsiteY3" fmla="*/ 596458 h 2407415"/>
              <a:gd name="connsiteX4" fmla="*/ 2889472 w 2889472"/>
              <a:gd name="connsiteY4" fmla="*/ 2407415 h 2407415"/>
              <a:gd name="connsiteX5" fmla="*/ 207238 w 2889472"/>
              <a:gd name="connsiteY5" fmla="*/ 2019043 h 2407415"/>
              <a:gd name="connsiteX0" fmla="*/ 310810 w 2993044"/>
              <a:gd name="connsiteY0" fmla="*/ 2019043 h 2407415"/>
              <a:gd name="connsiteX1" fmla="*/ 0 w 2993044"/>
              <a:gd name="connsiteY1" fmla="*/ 1003702 h 2407415"/>
              <a:gd name="connsiteX2" fmla="*/ 1979821 w 2993044"/>
              <a:gd name="connsiteY2" fmla="*/ 0 h 2407415"/>
              <a:gd name="connsiteX3" fmla="*/ 2215833 w 2993044"/>
              <a:gd name="connsiteY3" fmla="*/ 596458 h 2407415"/>
              <a:gd name="connsiteX4" fmla="*/ 2993044 w 2993044"/>
              <a:gd name="connsiteY4" fmla="*/ 2407415 h 2407415"/>
              <a:gd name="connsiteX5" fmla="*/ 310810 w 2993044"/>
              <a:gd name="connsiteY5" fmla="*/ 2019043 h 2407415"/>
              <a:gd name="connsiteX0" fmla="*/ 124427 w 2993044"/>
              <a:gd name="connsiteY0" fmla="*/ 1372652 h 2407415"/>
              <a:gd name="connsiteX1" fmla="*/ 0 w 2993044"/>
              <a:gd name="connsiteY1" fmla="*/ 1003702 h 2407415"/>
              <a:gd name="connsiteX2" fmla="*/ 1979821 w 2993044"/>
              <a:gd name="connsiteY2" fmla="*/ 0 h 2407415"/>
              <a:gd name="connsiteX3" fmla="*/ 2215833 w 2993044"/>
              <a:gd name="connsiteY3" fmla="*/ 596458 h 2407415"/>
              <a:gd name="connsiteX4" fmla="*/ 2993044 w 2993044"/>
              <a:gd name="connsiteY4" fmla="*/ 2407415 h 2407415"/>
              <a:gd name="connsiteX5" fmla="*/ 124427 w 2993044"/>
              <a:gd name="connsiteY5" fmla="*/ 1372652 h 2407415"/>
              <a:gd name="connsiteX0" fmla="*/ 55573 w 2993044"/>
              <a:gd name="connsiteY0" fmla="*/ 1220231 h 2407415"/>
              <a:gd name="connsiteX1" fmla="*/ 0 w 2993044"/>
              <a:gd name="connsiteY1" fmla="*/ 1003702 h 2407415"/>
              <a:gd name="connsiteX2" fmla="*/ 1979821 w 2993044"/>
              <a:gd name="connsiteY2" fmla="*/ 0 h 2407415"/>
              <a:gd name="connsiteX3" fmla="*/ 2215833 w 2993044"/>
              <a:gd name="connsiteY3" fmla="*/ 596458 h 2407415"/>
              <a:gd name="connsiteX4" fmla="*/ 2993044 w 2993044"/>
              <a:gd name="connsiteY4" fmla="*/ 2407415 h 2407415"/>
              <a:gd name="connsiteX5" fmla="*/ 55573 w 2993044"/>
              <a:gd name="connsiteY5" fmla="*/ 1220231 h 2407415"/>
              <a:gd name="connsiteX0" fmla="*/ 438827 w 3376298"/>
              <a:gd name="connsiteY0" fmla="*/ 1358105 h 2545289"/>
              <a:gd name="connsiteX1" fmla="*/ 0 w 3376298"/>
              <a:gd name="connsiteY1" fmla="*/ 0 h 2545289"/>
              <a:gd name="connsiteX2" fmla="*/ 2363075 w 3376298"/>
              <a:gd name="connsiteY2" fmla="*/ 137874 h 2545289"/>
              <a:gd name="connsiteX3" fmla="*/ 2599087 w 3376298"/>
              <a:gd name="connsiteY3" fmla="*/ 734332 h 2545289"/>
              <a:gd name="connsiteX4" fmla="*/ 3376298 w 3376298"/>
              <a:gd name="connsiteY4" fmla="*/ 2545289 h 2545289"/>
              <a:gd name="connsiteX5" fmla="*/ 438827 w 3376298"/>
              <a:gd name="connsiteY5" fmla="*/ 1358105 h 2545289"/>
              <a:gd name="connsiteX0" fmla="*/ 341671 w 3376298"/>
              <a:gd name="connsiteY0" fmla="*/ 2015809 h 2545289"/>
              <a:gd name="connsiteX1" fmla="*/ 0 w 3376298"/>
              <a:gd name="connsiteY1" fmla="*/ 0 h 2545289"/>
              <a:gd name="connsiteX2" fmla="*/ 2363075 w 3376298"/>
              <a:gd name="connsiteY2" fmla="*/ 137874 h 2545289"/>
              <a:gd name="connsiteX3" fmla="*/ 2599087 w 3376298"/>
              <a:gd name="connsiteY3" fmla="*/ 734332 h 2545289"/>
              <a:gd name="connsiteX4" fmla="*/ 3376298 w 3376298"/>
              <a:gd name="connsiteY4" fmla="*/ 2545289 h 2545289"/>
              <a:gd name="connsiteX5" fmla="*/ 341671 w 3376298"/>
              <a:gd name="connsiteY5" fmla="*/ 2015809 h 2545289"/>
              <a:gd name="connsiteX0" fmla="*/ 341671 w 3376298"/>
              <a:gd name="connsiteY0" fmla="*/ 5660421 h 6189901"/>
              <a:gd name="connsiteX1" fmla="*/ 0 w 3376298"/>
              <a:gd name="connsiteY1" fmla="*/ 3644612 h 6189901"/>
              <a:gd name="connsiteX2" fmla="*/ 2380755 w 3376298"/>
              <a:gd name="connsiteY2" fmla="*/ 0 h 6189901"/>
              <a:gd name="connsiteX3" fmla="*/ 2599087 w 3376298"/>
              <a:gd name="connsiteY3" fmla="*/ 4378944 h 6189901"/>
              <a:gd name="connsiteX4" fmla="*/ 3376298 w 3376298"/>
              <a:gd name="connsiteY4" fmla="*/ 6189901 h 6189901"/>
              <a:gd name="connsiteX5" fmla="*/ 341671 w 3376298"/>
              <a:gd name="connsiteY5" fmla="*/ 5660421 h 6189901"/>
              <a:gd name="connsiteX0" fmla="*/ 341671 w 2599087"/>
              <a:gd name="connsiteY0" fmla="*/ 5660421 h 6296636"/>
              <a:gd name="connsiteX1" fmla="*/ 0 w 2599087"/>
              <a:gd name="connsiteY1" fmla="*/ 3644612 h 6296636"/>
              <a:gd name="connsiteX2" fmla="*/ 2380755 w 2599087"/>
              <a:gd name="connsiteY2" fmla="*/ 0 h 6296636"/>
              <a:gd name="connsiteX3" fmla="*/ 2599087 w 2599087"/>
              <a:gd name="connsiteY3" fmla="*/ 4378944 h 6296636"/>
              <a:gd name="connsiteX4" fmla="*/ 1575019 w 2599087"/>
              <a:gd name="connsiteY4" fmla="*/ 6296636 h 6296636"/>
              <a:gd name="connsiteX5" fmla="*/ 341671 w 2599087"/>
              <a:gd name="connsiteY5" fmla="*/ 5660421 h 6296636"/>
              <a:gd name="connsiteX0" fmla="*/ 341671 w 2391916"/>
              <a:gd name="connsiteY0" fmla="*/ 5660421 h 6296636"/>
              <a:gd name="connsiteX1" fmla="*/ 0 w 2391916"/>
              <a:gd name="connsiteY1" fmla="*/ 3644612 h 6296636"/>
              <a:gd name="connsiteX2" fmla="*/ 2380755 w 2391916"/>
              <a:gd name="connsiteY2" fmla="*/ 0 h 6296636"/>
              <a:gd name="connsiteX3" fmla="*/ 2168319 w 2391916"/>
              <a:gd name="connsiteY3" fmla="*/ 4218326 h 6296636"/>
              <a:gd name="connsiteX4" fmla="*/ 1575019 w 2391916"/>
              <a:gd name="connsiteY4" fmla="*/ 6296636 h 6296636"/>
              <a:gd name="connsiteX5" fmla="*/ 341671 w 2391916"/>
              <a:gd name="connsiteY5" fmla="*/ 5660421 h 6296636"/>
              <a:gd name="connsiteX0" fmla="*/ 174863 w 2225108"/>
              <a:gd name="connsiteY0" fmla="*/ 5660421 h 6296636"/>
              <a:gd name="connsiteX1" fmla="*/ 0 w 2225108"/>
              <a:gd name="connsiteY1" fmla="*/ 4668916 h 6296636"/>
              <a:gd name="connsiteX2" fmla="*/ 2213947 w 2225108"/>
              <a:gd name="connsiteY2" fmla="*/ 0 h 6296636"/>
              <a:gd name="connsiteX3" fmla="*/ 2001511 w 2225108"/>
              <a:gd name="connsiteY3" fmla="*/ 4218326 h 6296636"/>
              <a:gd name="connsiteX4" fmla="*/ 1408211 w 2225108"/>
              <a:gd name="connsiteY4" fmla="*/ 6296636 h 6296636"/>
              <a:gd name="connsiteX5" fmla="*/ 174863 w 2225108"/>
              <a:gd name="connsiteY5" fmla="*/ 5660421 h 6296636"/>
              <a:gd name="connsiteX0" fmla="*/ 207121 w 2257366"/>
              <a:gd name="connsiteY0" fmla="*/ 5660421 h 6296636"/>
              <a:gd name="connsiteX1" fmla="*/ 0 w 2257366"/>
              <a:gd name="connsiteY1" fmla="*/ 4738769 h 6296636"/>
              <a:gd name="connsiteX2" fmla="*/ 2246205 w 2257366"/>
              <a:gd name="connsiteY2" fmla="*/ 0 h 6296636"/>
              <a:gd name="connsiteX3" fmla="*/ 2033769 w 2257366"/>
              <a:gd name="connsiteY3" fmla="*/ 4218326 h 6296636"/>
              <a:gd name="connsiteX4" fmla="*/ 1440469 w 2257366"/>
              <a:gd name="connsiteY4" fmla="*/ 6296636 h 6296636"/>
              <a:gd name="connsiteX5" fmla="*/ 207121 w 2257366"/>
              <a:gd name="connsiteY5" fmla="*/ 5660421 h 6296636"/>
              <a:gd name="connsiteX0" fmla="*/ 165448 w 2215693"/>
              <a:gd name="connsiteY0" fmla="*/ 5660421 h 6296636"/>
              <a:gd name="connsiteX1" fmla="*/ 0 w 2215693"/>
              <a:gd name="connsiteY1" fmla="*/ 4727704 h 6296636"/>
              <a:gd name="connsiteX2" fmla="*/ 2204532 w 2215693"/>
              <a:gd name="connsiteY2" fmla="*/ 0 h 6296636"/>
              <a:gd name="connsiteX3" fmla="*/ 1992096 w 2215693"/>
              <a:gd name="connsiteY3" fmla="*/ 4218326 h 6296636"/>
              <a:gd name="connsiteX4" fmla="*/ 1398796 w 2215693"/>
              <a:gd name="connsiteY4" fmla="*/ 6296636 h 6296636"/>
              <a:gd name="connsiteX5" fmla="*/ 165448 w 2215693"/>
              <a:gd name="connsiteY5" fmla="*/ 5660421 h 6296636"/>
              <a:gd name="connsiteX0" fmla="*/ 164599 w 2215693"/>
              <a:gd name="connsiteY0" fmla="*/ 5598407 h 6296636"/>
              <a:gd name="connsiteX1" fmla="*/ 0 w 2215693"/>
              <a:gd name="connsiteY1" fmla="*/ 4727704 h 6296636"/>
              <a:gd name="connsiteX2" fmla="*/ 2204532 w 2215693"/>
              <a:gd name="connsiteY2" fmla="*/ 0 h 6296636"/>
              <a:gd name="connsiteX3" fmla="*/ 1992096 w 2215693"/>
              <a:gd name="connsiteY3" fmla="*/ 4218326 h 6296636"/>
              <a:gd name="connsiteX4" fmla="*/ 1398796 w 2215693"/>
              <a:gd name="connsiteY4" fmla="*/ 6296636 h 6296636"/>
              <a:gd name="connsiteX5" fmla="*/ 164599 w 2215693"/>
              <a:gd name="connsiteY5" fmla="*/ 5598407 h 6296636"/>
              <a:gd name="connsiteX0" fmla="*/ 164599 w 3888981"/>
              <a:gd name="connsiteY0" fmla="*/ 5906078 h 6604307"/>
              <a:gd name="connsiteX1" fmla="*/ 0 w 3888981"/>
              <a:gd name="connsiteY1" fmla="*/ 5035375 h 6604307"/>
              <a:gd name="connsiteX2" fmla="*/ 3886857 w 3888981"/>
              <a:gd name="connsiteY2" fmla="*/ 0 h 6604307"/>
              <a:gd name="connsiteX3" fmla="*/ 1992096 w 3888981"/>
              <a:gd name="connsiteY3" fmla="*/ 4525997 h 6604307"/>
              <a:gd name="connsiteX4" fmla="*/ 1398796 w 3888981"/>
              <a:gd name="connsiteY4" fmla="*/ 6604307 h 6604307"/>
              <a:gd name="connsiteX5" fmla="*/ 164599 w 3888981"/>
              <a:gd name="connsiteY5" fmla="*/ 5906078 h 6604307"/>
              <a:gd name="connsiteX0" fmla="*/ 164599 w 3888981"/>
              <a:gd name="connsiteY0" fmla="*/ 5906078 h 6923123"/>
              <a:gd name="connsiteX1" fmla="*/ 0 w 3888981"/>
              <a:gd name="connsiteY1" fmla="*/ 5035375 h 6923123"/>
              <a:gd name="connsiteX2" fmla="*/ 3886857 w 3888981"/>
              <a:gd name="connsiteY2" fmla="*/ 0 h 6923123"/>
              <a:gd name="connsiteX3" fmla="*/ 1992096 w 3888981"/>
              <a:gd name="connsiteY3" fmla="*/ 4525997 h 6923123"/>
              <a:gd name="connsiteX4" fmla="*/ 1493015 w 3888981"/>
              <a:gd name="connsiteY4" fmla="*/ 6923123 h 6923123"/>
              <a:gd name="connsiteX5" fmla="*/ 164599 w 3888981"/>
              <a:gd name="connsiteY5" fmla="*/ 5906078 h 6923123"/>
              <a:gd name="connsiteX0" fmla="*/ 164599 w 3891043"/>
              <a:gd name="connsiteY0" fmla="*/ 5906078 h 6923123"/>
              <a:gd name="connsiteX1" fmla="*/ 0 w 3891043"/>
              <a:gd name="connsiteY1" fmla="*/ 5035375 h 6923123"/>
              <a:gd name="connsiteX2" fmla="*/ 3886857 w 3891043"/>
              <a:gd name="connsiteY2" fmla="*/ 0 h 6923123"/>
              <a:gd name="connsiteX3" fmla="*/ 3016222 w 3891043"/>
              <a:gd name="connsiteY3" fmla="*/ 4688106 h 6923123"/>
              <a:gd name="connsiteX4" fmla="*/ 1493015 w 3891043"/>
              <a:gd name="connsiteY4" fmla="*/ 6923123 h 6923123"/>
              <a:gd name="connsiteX5" fmla="*/ 164599 w 3891043"/>
              <a:gd name="connsiteY5" fmla="*/ 5906078 h 6923123"/>
              <a:gd name="connsiteX0" fmla="*/ 164599 w 3016222"/>
              <a:gd name="connsiteY0" fmla="*/ 4501649 h 5518694"/>
              <a:gd name="connsiteX1" fmla="*/ 0 w 3016222"/>
              <a:gd name="connsiteY1" fmla="*/ 3630946 h 5518694"/>
              <a:gd name="connsiteX2" fmla="*/ 2426010 w 3016222"/>
              <a:gd name="connsiteY2" fmla="*/ 0 h 5518694"/>
              <a:gd name="connsiteX3" fmla="*/ 3016222 w 3016222"/>
              <a:gd name="connsiteY3" fmla="*/ 3283677 h 5518694"/>
              <a:gd name="connsiteX4" fmla="*/ 1493015 w 3016222"/>
              <a:gd name="connsiteY4" fmla="*/ 5518694 h 5518694"/>
              <a:gd name="connsiteX5" fmla="*/ 164599 w 3016222"/>
              <a:gd name="connsiteY5" fmla="*/ 4501649 h 5518694"/>
              <a:gd name="connsiteX0" fmla="*/ 164599 w 2999837"/>
              <a:gd name="connsiteY0" fmla="*/ 4501649 h 5518694"/>
              <a:gd name="connsiteX1" fmla="*/ 0 w 2999837"/>
              <a:gd name="connsiteY1" fmla="*/ 3630946 h 5518694"/>
              <a:gd name="connsiteX2" fmla="*/ 2426010 w 2999837"/>
              <a:gd name="connsiteY2" fmla="*/ 0 h 5518694"/>
              <a:gd name="connsiteX3" fmla="*/ 2999837 w 2999837"/>
              <a:gd name="connsiteY3" fmla="*/ 5397989 h 5518694"/>
              <a:gd name="connsiteX4" fmla="*/ 1493015 w 2999837"/>
              <a:gd name="connsiteY4" fmla="*/ 5518694 h 5518694"/>
              <a:gd name="connsiteX5" fmla="*/ 164599 w 2999837"/>
              <a:gd name="connsiteY5" fmla="*/ 4501649 h 5518694"/>
              <a:gd name="connsiteX0" fmla="*/ 164599 w 2999837"/>
              <a:gd name="connsiteY0" fmla="*/ 4501649 h 5397989"/>
              <a:gd name="connsiteX1" fmla="*/ 0 w 2999837"/>
              <a:gd name="connsiteY1" fmla="*/ 3630946 h 5397989"/>
              <a:gd name="connsiteX2" fmla="*/ 2426010 w 2999837"/>
              <a:gd name="connsiteY2" fmla="*/ 0 h 5397989"/>
              <a:gd name="connsiteX3" fmla="*/ 2999837 w 2999837"/>
              <a:gd name="connsiteY3" fmla="*/ 5397989 h 5397989"/>
              <a:gd name="connsiteX4" fmla="*/ 1464122 w 2999837"/>
              <a:gd name="connsiteY4" fmla="*/ 4948282 h 5397989"/>
              <a:gd name="connsiteX5" fmla="*/ 164599 w 2999837"/>
              <a:gd name="connsiteY5" fmla="*/ 4501649 h 5397989"/>
              <a:gd name="connsiteX0" fmla="*/ 164599 w 3114741"/>
              <a:gd name="connsiteY0" fmla="*/ 4501649 h 5975369"/>
              <a:gd name="connsiteX1" fmla="*/ 0 w 3114741"/>
              <a:gd name="connsiteY1" fmla="*/ 3630946 h 5975369"/>
              <a:gd name="connsiteX2" fmla="*/ 2426010 w 3114741"/>
              <a:gd name="connsiteY2" fmla="*/ 0 h 5975369"/>
              <a:gd name="connsiteX3" fmla="*/ 3114741 w 3114741"/>
              <a:gd name="connsiteY3" fmla="*/ 5975369 h 5975369"/>
              <a:gd name="connsiteX4" fmla="*/ 1464122 w 3114741"/>
              <a:gd name="connsiteY4" fmla="*/ 4948282 h 5975369"/>
              <a:gd name="connsiteX5" fmla="*/ 164599 w 3114741"/>
              <a:gd name="connsiteY5" fmla="*/ 4501649 h 5975369"/>
              <a:gd name="connsiteX0" fmla="*/ 164599 w 3114741"/>
              <a:gd name="connsiteY0" fmla="*/ 4402370 h 5876090"/>
              <a:gd name="connsiteX1" fmla="*/ 0 w 3114741"/>
              <a:gd name="connsiteY1" fmla="*/ 3531667 h 5876090"/>
              <a:gd name="connsiteX2" fmla="*/ 2672467 w 3114741"/>
              <a:gd name="connsiteY2" fmla="*/ 0 h 5876090"/>
              <a:gd name="connsiteX3" fmla="*/ 3114741 w 3114741"/>
              <a:gd name="connsiteY3" fmla="*/ 5876090 h 5876090"/>
              <a:gd name="connsiteX4" fmla="*/ 1464122 w 3114741"/>
              <a:gd name="connsiteY4" fmla="*/ 4849003 h 5876090"/>
              <a:gd name="connsiteX5" fmla="*/ 164599 w 3114741"/>
              <a:gd name="connsiteY5" fmla="*/ 4402370 h 5876090"/>
              <a:gd name="connsiteX0" fmla="*/ 164599 w 3114741"/>
              <a:gd name="connsiteY0" fmla="*/ 4402370 h 5876090"/>
              <a:gd name="connsiteX1" fmla="*/ 0 w 3114741"/>
              <a:gd name="connsiteY1" fmla="*/ 3531667 h 5876090"/>
              <a:gd name="connsiteX2" fmla="*/ 2672467 w 3114741"/>
              <a:gd name="connsiteY2" fmla="*/ 0 h 5876090"/>
              <a:gd name="connsiteX3" fmla="*/ 3114741 w 3114741"/>
              <a:gd name="connsiteY3" fmla="*/ 5876090 h 5876090"/>
              <a:gd name="connsiteX4" fmla="*/ 1343606 w 3114741"/>
              <a:gd name="connsiteY4" fmla="*/ 5016698 h 5876090"/>
              <a:gd name="connsiteX5" fmla="*/ 164599 w 3114741"/>
              <a:gd name="connsiteY5" fmla="*/ 4402370 h 5876090"/>
              <a:gd name="connsiteX0" fmla="*/ 164599 w 3114741"/>
              <a:gd name="connsiteY0" fmla="*/ 4402370 h 5876090"/>
              <a:gd name="connsiteX1" fmla="*/ 0 w 3114741"/>
              <a:gd name="connsiteY1" fmla="*/ 3531667 h 5876090"/>
              <a:gd name="connsiteX2" fmla="*/ 2672467 w 3114741"/>
              <a:gd name="connsiteY2" fmla="*/ 0 h 5876090"/>
              <a:gd name="connsiteX3" fmla="*/ 3114741 w 3114741"/>
              <a:gd name="connsiteY3" fmla="*/ 5876090 h 5876090"/>
              <a:gd name="connsiteX4" fmla="*/ 1347948 w 3114741"/>
              <a:gd name="connsiteY4" fmla="*/ 4987307 h 5876090"/>
              <a:gd name="connsiteX5" fmla="*/ 164599 w 3114741"/>
              <a:gd name="connsiteY5" fmla="*/ 4402370 h 5876090"/>
              <a:gd name="connsiteX0" fmla="*/ 164599 w 3114741"/>
              <a:gd name="connsiteY0" fmla="*/ 4416307 h 5890027"/>
              <a:gd name="connsiteX1" fmla="*/ 0 w 3114741"/>
              <a:gd name="connsiteY1" fmla="*/ 3545604 h 5890027"/>
              <a:gd name="connsiteX2" fmla="*/ 2500444 w 3114741"/>
              <a:gd name="connsiteY2" fmla="*/ 0 h 5890027"/>
              <a:gd name="connsiteX3" fmla="*/ 3114741 w 3114741"/>
              <a:gd name="connsiteY3" fmla="*/ 5890027 h 5890027"/>
              <a:gd name="connsiteX4" fmla="*/ 1347948 w 3114741"/>
              <a:gd name="connsiteY4" fmla="*/ 5001244 h 5890027"/>
              <a:gd name="connsiteX5" fmla="*/ 164599 w 3114741"/>
              <a:gd name="connsiteY5" fmla="*/ 4416307 h 5890027"/>
              <a:gd name="connsiteX0" fmla="*/ 164599 w 2506402"/>
              <a:gd name="connsiteY0" fmla="*/ 4416307 h 5657760"/>
              <a:gd name="connsiteX1" fmla="*/ 0 w 2506402"/>
              <a:gd name="connsiteY1" fmla="*/ 3545604 h 5657760"/>
              <a:gd name="connsiteX2" fmla="*/ 2500444 w 2506402"/>
              <a:gd name="connsiteY2" fmla="*/ 0 h 5657760"/>
              <a:gd name="connsiteX3" fmla="*/ 1943180 w 2506402"/>
              <a:gd name="connsiteY3" fmla="*/ 5657760 h 5657760"/>
              <a:gd name="connsiteX4" fmla="*/ 1347948 w 2506402"/>
              <a:gd name="connsiteY4" fmla="*/ 5001244 h 5657760"/>
              <a:gd name="connsiteX5" fmla="*/ 164599 w 2506402"/>
              <a:gd name="connsiteY5" fmla="*/ 4416307 h 5657760"/>
              <a:gd name="connsiteX0" fmla="*/ 164599 w 2506402"/>
              <a:gd name="connsiteY0" fmla="*/ 4416307 h 5657760"/>
              <a:gd name="connsiteX1" fmla="*/ 0 w 2506402"/>
              <a:gd name="connsiteY1" fmla="*/ 3545604 h 5657760"/>
              <a:gd name="connsiteX2" fmla="*/ 2500444 w 2506402"/>
              <a:gd name="connsiteY2" fmla="*/ 0 h 5657760"/>
              <a:gd name="connsiteX3" fmla="*/ 1943180 w 2506402"/>
              <a:gd name="connsiteY3" fmla="*/ 5657760 h 5657760"/>
              <a:gd name="connsiteX4" fmla="*/ 1215940 w 2506402"/>
              <a:gd name="connsiteY4" fmla="*/ 5193354 h 5657760"/>
              <a:gd name="connsiteX5" fmla="*/ 164599 w 2506402"/>
              <a:gd name="connsiteY5" fmla="*/ 4416307 h 5657760"/>
              <a:gd name="connsiteX0" fmla="*/ 164599 w 2506402"/>
              <a:gd name="connsiteY0" fmla="*/ 4416307 h 5657760"/>
              <a:gd name="connsiteX1" fmla="*/ 0 w 2506402"/>
              <a:gd name="connsiteY1" fmla="*/ 3545604 h 5657760"/>
              <a:gd name="connsiteX2" fmla="*/ 2500444 w 2506402"/>
              <a:gd name="connsiteY2" fmla="*/ 0 h 5657760"/>
              <a:gd name="connsiteX3" fmla="*/ 1943180 w 2506402"/>
              <a:gd name="connsiteY3" fmla="*/ 5657760 h 5657760"/>
              <a:gd name="connsiteX4" fmla="*/ 1226905 w 2506402"/>
              <a:gd name="connsiteY4" fmla="*/ 5119129 h 5657760"/>
              <a:gd name="connsiteX5" fmla="*/ 164599 w 2506402"/>
              <a:gd name="connsiteY5" fmla="*/ 4416307 h 5657760"/>
              <a:gd name="connsiteX0" fmla="*/ 164599 w 3185079"/>
              <a:gd name="connsiteY0" fmla="*/ 4416307 h 5860315"/>
              <a:gd name="connsiteX1" fmla="*/ 0 w 3185079"/>
              <a:gd name="connsiteY1" fmla="*/ 3545604 h 5860315"/>
              <a:gd name="connsiteX2" fmla="*/ 2500444 w 3185079"/>
              <a:gd name="connsiteY2" fmla="*/ 0 h 5860315"/>
              <a:gd name="connsiteX3" fmla="*/ 3185079 w 3185079"/>
              <a:gd name="connsiteY3" fmla="*/ 5860315 h 5860315"/>
              <a:gd name="connsiteX4" fmla="*/ 1226905 w 3185079"/>
              <a:gd name="connsiteY4" fmla="*/ 5119129 h 5860315"/>
              <a:gd name="connsiteX5" fmla="*/ 164599 w 3185079"/>
              <a:gd name="connsiteY5" fmla="*/ 4416307 h 5860315"/>
              <a:gd name="connsiteX0" fmla="*/ 164599 w 3185079"/>
              <a:gd name="connsiteY0" fmla="*/ 4416307 h 5860315"/>
              <a:gd name="connsiteX1" fmla="*/ 0 w 3185079"/>
              <a:gd name="connsiteY1" fmla="*/ 3545604 h 5860315"/>
              <a:gd name="connsiteX2" fmla="*/ 2500444 w 3185079"/>
              <a:gd name="connsiteY2" fmla="*/ 0 h 5860315"/>
              <a:gd name="connsiteX3" fmla="*/ 3185079 w 3185079"/>
              <a:gd name="connsiteY3" fmla="*/ 5860315 h 5860315"/>
              <a:gd name="connsiteX4" fmla="*/ 1872397 w 3185079"/>
              <a:gd name="connsiteY4" fmla="*/ 5596350 h 5860315"/>
              <a:gd name="connsiteX5" fmla="*/ 164599 w 3185079"/>
              <a:gd name="connsiteY5" fmla="*/ 4416307 h 5860315"/>
              <a:gd name="connsiteX0" fmla="*/ 164599 w 3185079"/>
              <a:gd name="connsiteY0" fmla="*/ 4295013 h 5739021"/>
              <a:gd name="connsiteX1" fmla="*/ 0 w 3185079"/>
              <a:gd name="connsiteY1" fmla="*/ 3424310 h 5739021"/>
              <a:gd name="connsiteX2" fmla="*/ 3057201 w 3185079"/>
              <a:gd name="connsiteY2" fmla="*/ 0 h 5739021"/>
              <a:gd name="connsiteX3" fmla="*/ 3185079 w 3185079"/>
              <a:gd name="connsiteY3" fmla="*/ 5739021 h 5739021"/>
              <a:gd name="connsiteX4" fmla="*/ 1872397 w 3185079"/>
              <a:gd name="connsiteY4" fmla="*/ 5475056 h 5739021"/>
              <a:gd name="connsiteX5" fmla="*/ 164599 w 3185079"/>
              <a:gd name="connsiteY5" fmla="*/ 4295013 h 5739021"/>
              <a:gd name="connsiteX0" fmla="*/ 164599 w 3185079"/>
              <a:gd name="connsiteY0" fmla="*/ 4389087 h 5833095"/>
              <a:gd name="connsiteX1" fmla="*/ 0 w 3185079"/>
              <a:gd name="connsiteY1" fmla="*/ 3518384 h 5833095"/>
              <a:gd name="connsiteX2" fmla="*/ 2637739 w 3185079"/>
              <a:gd name="connsiteY2" fmla="*/ 0 h 5833095"/>
              <a:gd name="connsiteX3" fmla="*/ 3185079 w 3185079"/>
              <a:gd name="connsiteY3" fmla="*/ 5833095 h 5833095"/>
              <a:gd name="connsiteX4" fmla="*/ 1872397 w 3185079"/>
              <a:gd name="connsiteY4" fmla="*/ 5569130 h 5833095"/>
              <a:gd name="connsiteX5" fmla="*/ 164599 w 3185079"/>
              <a:gd name="connsiteY5" fmla="*/ 4389087 h 5833095"/>
              <a:gd name="connsiteX0" fmla="*/ 164599 w 3247106"/>
              <a:gd name="connsiteY0" fmla="*/ 4389087 h 5833095"/>
              <a:gd name="connsiteX1" fmla="*/ 0 w 3247106"/>
              <a:gd name="connsiteY1" fmla="*/ 3518384 h 5833095"/>
              <a:gd name="connsiteX2" fmla="*/ 2637739 w 3247106"/>
              <a:gd name="connsiteY2" fmla="*/ 0 h 5833095"/>
              <a:gd name="connsiteX3" fmla="*/ 2994160 w 3247106"/>
              <a:gd name="connsiteY3" fmla="*/ 3906511 h 5833095"/>
              <a:gd name="connsiteX4" fmla="*/ 3185079 w 3247106"/>
              <a:gd name="connsiteY4" fmla="*/ 5833095 h 5833095"/>
              <a:gd name="connsiteX5" fmla="*/ 1872397 w 3247106"/>
              <a:gd name="connsiteY5" fmla="*/ 5569130 h 5833095"/>
              <a:gd name="connsiteX6" fmla="*/ 164599 w 3247106"/>
              <a:gd name="connsiteY6" fmla="*/ 4389087 h 5833095"/>
              <a:gd name="connsiteX0" fmla="*/ 164599 w 3205881"/>
              <a:gd name="connsiteY0" fmla="*/ 4389087 h 5833095"/>
              <a:gd name="connsiteX1" fmla="*/ 0 w 3205881"/>
              <a:gd name="connsiteY1" fmla="*/ 3518384 h 5833095"/>
              <a:gd name="connsiteX2" fmla="*/ 2637739 w 3205881"/>
              <a:gd name="connsiteY2" fmla="*/ 0 h 5833095"/>
              <a:gd name="connsiteX3" fmla="*/ 2148503 w 3205881"/>
              <a:gd name="connsiteY3" fmla="*/ 3898803 h 5833095"/>
              <a:gd name="connsiteX4" fmla="*/ 3185079 w 3205881"/>
              <a:gd name="connsiteY4" fmla="*/ 5833095 h 5833095"/>
              <a:gd name="connsiteX5" fmla="*/ 1872397 w 3205881"/>
              <a:gd name="connsiteY5" fmla="*/ 5569130 h 5833095"/>
              <a:gd name="connsiteX6" fmla="*/ 164599 w 3205881"/>
              <a:gd name="connsiteY6" fmla="*/ 4389087 h 5833095"/>
              <a:gd name="connsiteX0" fmla="*/ 164599 w 3206640"/>
              <a:gd name="connsiteY0" fmla="*/ 4403918 h 5847926"/>
              <a:gd name="connsiteX1" fmla="*/ 0 w 3206640"/>
              <a:gd name="connsiteY1" fmla="*/ 3533215 h 5847926"/>
              <a:gd name="connsiteX2" fmla="*/ 2637739 w 3206640"/>
              <a:gd name="connsiteY2" fmla="*/ 14831 h 5847926"/>
              <a:gd name="connsiteX3" fmla="*/ 2363227 w 3206640"/>
              <a:gd name="connsiteY3" fmla="*/ 2335407 h 5847926"/>
              <a:gd name="connsiteX4" fmla="*/ 2148503 w 3206640"/>
              <a:gd name="connsiteY4" fmla="*/ 3913634 h 5847926"/>
              <a:gd name="connsiteX5" fmla="*/ 3185079 w 3206640"/>
              <a:gd name="connsiteY5" fmla="*/ 5847926 h 5847926"/>
              <a:gd name="connsiteX6" fmla="*/ 1872397 w 3206640"/>
              <a:gd name="connsiteY6" fmla="*/ 5583961 h 5847926"/>
              <a:gd name="connsiteX7" fmla="*/ 164599 w 3206640"/>
              <a:gd name="connsiteY7" fmla="*/ 4403918 h 5847926"/>
              <a:gd name="connsiteX0" fmla="*/ 164599 w 3206640"/>
              <a:gd name="connsiteY0" fmla="*/ 4403524 h 5847532"/>
              <a:gd name="connsiteX1" fmla="*/ 0 w 3206640"/>
              <a:gd name="connsiteY1" fmla="*/ 3532821 h 5847532"/>
              <a:gd name="connsiteX2" fmla="*/ 2637739 w 3206640"/>
              <a:gd name="connsiteY2" fmla="*/ 14437 h 5847532"/>
              <a:gd name="connsiteX3" fmla="*/ 2750812 w 3206640"/>
              <a:gd name="connsiteY3" fmla="*/ 2390526 h 5847532"/>
              <a:gd name="connsiteX4" fmla="*/ 2148503 w 3206640"/>
              <a:gd name="connsiteY4" fmla="*/ 3913240 h 5847532"/>
              <a:gd name="connsiteX5" fmla="*/ 3185079 w 3206640"/>
              <a:gd name="connsiteY5" fmla="*/ 5847532 h 5847532"/>
              <a:gd name="connsiteX6" fmla="*/ 1872397 w 3206640"/>
              <a:gd name="connsiteY6" fmla="*/ 5583567 h 5847532"/>
              <a:gd name="connsiteX7" fmla="*/ 164599 w 3206640"/>
              <a:gd name="connsiteY7" fmla="*/ 4403524 h 5847532"/>
              <a:gd name="connsiteX0" fmla="*/ 164599 w 3206640"/>
              <a:gd name="connsiteY0" fmla="*/ 7873187 h 9317195"/>
              <a:gd name="connsiteX1" fmla="*/ 0 w 3206640"/>
              <a:gd name="connsiteY1" fmla="*/ 7002484 h 9317195"/>
              <a:gd name="connsiteX2" fmla="*/ 2438723 w 3206640"/>
              <a:gd name="connsiteY2" fmla="*/ 5393 h 9317195"/>
              <a:gd name="connsiteX3" fmla="*/ 2750812 w 3206640"/>
              <a:gd name="connsiteY3" fmla="*/ 5860189 h 9317195"/>
              <a:gd name="connsiteX4" fmla="*/ 2148503 w 3206640"/>
              <a:gd name="connsiteY4" fmla="*/ 7382903 h 9317195"/>
              <a:gd name="connsiteX5" fmla="*/ 3185079 w 3206640"/>
              <a:gd name="connsiteY5" fmla="*/ 9317195 h 9317195"/>
              <a:gd name="connsiteX6" fmla="*/ 1872397 w 3206640"/>
              <a:gd name="connsiteY6" fmla="*/ 9053230 h 9317195"/>
              <a:gd name="connsiteX7" fmla="*/ 164599 w 3206640"/>
              <a:gd name="connsiteY7" fmla="*/ 7873187 h 9317195"/>
              <a:gd name="connsiteX0" fmla="*/ 164599 w 2962008"/>
              <a:gd name="connsiteY0" fmla="*/ 7873187 h 9358102"/>
              <a:gd name="connsiteX1" fmla="*/ 0 w 2962008"/>
              <a:gd name="connsiteY1" fmla="*/ 7002484 h 9358102"/>
              <a:gd name="connsiteX2" fmla="*/ 2438723 w 2962008"/>
              <a:gd name="connsiteY2" fmla="*/ 5393 h 9358102"/>
              <a:gd name="connsiteX3" fmla="*/ 2750812 w 2962008"/>
              <a:gd name="connsiteY3" fmla="*/ 5860189 h 9358102"/>
              <a:gd name="connsiteX4" fmla="*/ 2148503 w 2962008"/>
              <a:gd name="connsiteY4" fmla="*/ 7382903 h 9358102"/>
              <a:gd name="connsiteX5" fmla="*/ 2934897 w 2962008"/>
              <a:gd name="connsiteY5" fmla="*/ 9358102 h 9358102"/>
              <a:gd name="connsiteX6" fmla="*/ 1872397 w 2962008"/>
              <a:gd name="connsiteY6" fmla="*/ 9053230 h 9358102"/>
              <a:gd name="connsiteX7" fmla="*/ 164599 w 2962008"/>
              <a:gd name="connsiteY7" fmla="*/ 7873187 h 9358102"/>
              <a:gd name="connsiteX0" fmla="*/ 0 w 3010600"/>
              <a:gd name="connsiteY0" fmla="*/ 7333134 h 9358102"/>
              <a:gd name="connsiteX1" fmla="*/ 48592 w 3010600"/>
              <a:gd name="connsiteY1" fmla="*/ 7002484 h 9358102"/>
              <a:gd name="connsiteX2" fmla="*/ 2487315 w 3010600"/>
              <a:gd name="connsiteY2" fmla="*/ 5393 h 9358102"/>
              <a:gd name="connsiteX3" fmla="*/ 2799404 w 3010600"/>
              <a:gd name="connsiteY3" fmla="*/ 5860189 h 9358102"/>
              <a:gd name="connsiteX4" fmla="*/ 2197095 w 3010600"/>
              <a:gd name="connsiteY4" fmla="*/ 7382903 h 9358102"/>
              <a:gd name="connsiteX5" fmla="*/ 2983489 w 3010600"/>
              <a:gd name="connsiteY5" fmla="*/ 9358102 h 9358102"/>
              <a:gd name="connsiteX6" fmla="*/ 1920989 w 3010600"/>
              <a:gd name="connsiteY6" fmla="*/ 9053230 h 9358102"/>
              <a:gd name="connsiteX7" fmla="*/ 0 w 3010600"/>
              <a:gd name="connsiteY7" fmla="*/ 7333134 h 9358102"/>
              <a:gd name="connsiteX0" fmla="*/ 0 w 3010600"/>
              <a:gd name="connsiteY0" fmla="*/ 7333134 h 9358102"/>
              <a:gd name="connsiteX1" fmla="*/ 47830 w 3010600"/>
              <a:gd name="connsiteY1" fmla="*/ 7205973 h 9358102"/>
              <a:gd name="connsiteX2" fmla="*/ 2487315 w 3010600"/>
              <a:gd name="connsiteY2" fmla="*/ 5393 h 9358102"/>
              <a:gd name="connsiteX3" fmla="*/ 2799404 w 3010600"/>
              <a:gd name="connsiteY3" fmla="*/ 5860189 h 9358102"/>
              <a:gd name="connsiteX4" fmla="*/ 2197095 w 3010600"/>
              <a:gd name="connsiteY4" fmla="*/ 7382903 h 9358102"/>
              <a:gd name="connsiteX5" fmla="*/ 2983489 w 3010600"/>
              <a:gd name="connsiteY5" fmla="*/ 9358102 h 9358102"/>
              <a:gd name="connsiteX6" fmla="*/ 1920989 w 3010600"/>
              <a:gd name="connsiteY6" fmla="*/ 9053230 h 9358102"/>
              <a:gd name="connsiteX7" fmla="*/ 0 w 3010600"/>
              <a:gd name="connsiteY7" fmla="*/ 7333134 h 9358102"/>
              <a:gd name="connsiteX0" fmla="*/ 738668 w 2962770"/>
              <a:gd name="connsiteY0" fmla="*/ 7381382 h 9358102"/>
              <a:gd name="connsiteX1" fmla="*/ 0 w 2962770"/>
              <a:gd name="connsiteY1" fmla="*/ 7205973 h 9358102"/>
              <a:gd name="connsiteX2" fmla="*/ 2439485 w 2962770"/>
              <a:gd name="connsiteY2" fmla="*/ 5393 h 9358102"/>
              <a:gd name="connsiteX3" fmla="*/ 2751574 w 2962770"/>
              <a:gd name="connsiteY3" fmla="*/ 5860189 h 9358102"/>
              <a:gd name="connsiteX4" fmla="*/ 2149265 w 2962770"/>
              <a:gd name="connsiteY4" fmla="*/ 7382903 h 9358102"/>
              <a:gd name="connsiteX5" fmla="*/ 2935659 w 2962770"/>
              <a:gd name="connsiteY5" fmla="*/ 9358102 h 9358102"/>
              <a:gd name="connsiteX6" fmla="*/ 1873159 w 2962770"/>
              <a:gd name="connsiteY6" fmla="*/ 9053230 h 9358102"/>
              <a:gd name="connsiteX7" fmla="*/ 738668 w 2962770"/>
              <a:gd name="connsiteY7" fmla="*/ 7381382 h 9358102"/>
              <a:gd name="connsiteX0" fmla="*/ 10677 w 2234779"/>
              <a:gd name="connsiteY0" fmla="*/ 7381382 h 9358102"/>
              <a:gd name="connsiteX1" fmla="*/ 0 w 2234779"/>
              <a:gd name="connsiteY1" fmla="*/ 7408281 h 9358102"/>
              <a:gd name="connsiteX2" fmla="*/ 1711494 w 2234779"/>
              <a:gd name="connsiteY2" fmla="*/ 5393 h 9358102"/>
              <a:gd name="connsiteX3" fmla="*/ 2023583 w 2234779"/>
              <a:gd name="connsiteY3" fmla="*/ 5860189 h 9358102"/>
              <a:gd name="connsiteX4" fmla="*/ 1421274 w 2234779"/>
              <a:gd name="connsiteY4" fmla="*/ 7382903 h 9358102"/>
              <a:gd name="connsiteX5" fmla="*/ 2207668 w 2234779"/>
              <a:gd name="connsiteY5" fmla="*/ 9358102 h 9358102"/>
              <a:gd name="connsiteX6" fmla="*/ 1145168 w 2234779"/>
              <a:gd name="connsiteY6" fmla="*/ 9053230 h 9358102"/>
              <a:gd name="connsiteX7" fmla="*/ 10677 w 2234779"/>
              <a:gd name="connsiteY7" fmla="*/ 7381382 h 9358102"/>
              <a:gd name="connsiteX0" fmla="*/ 10677 w 2234779"/>
              <a:gd name="connsiteY0" fmla="*/ 7381382 h 9358102"/>
              <a:gd name="connsiteX1" fmla="*/ 0 w 2234779"/>
              <a:gd name="connsiteY1" fmla="*/ 7408281 h 9358102"/>
              <a:gd name="connsiteX2" fmla="*/ 1711494 w 2234779"/>
              <a:gd name="connsiteY2" fmla="*/ 5393 h 9358102"/>
              <a:gd name="connsiteX3" fmla="*/ 2023583 w 2234779"/>
              <a:gd name="connsiteY3" fmla="*/ 5860189 h 9358102"/>
              <a:gd name="connsiteX4" fmla="*/ 1421274 w 2234779"/>
              <a:gd name="connsiteY4" fmla="*/ 7382903 h 9358102"/>
              <a:gd name="connsiteX5" fmla="*/ 2207668 w 2234779"/>
              <a:gd name="connsiteY5" fmla="*/ 9358102 h 9358102"/>
              <a:gd name="connsiteX6" fmla="*/ 1145168 w 2234779"/>
              <a:gd name="connsiteY6" fmla="*/ 9053230 h 9358102"/>
              <a:gd name="connsiteX7" fmla="*/ 10677 w 2234779"/>
              <a:gd name="connsiteY7" fmla="*/ 7381382 h 9358102"/>
              <a:gd name="connsiteX0" fmla="*/ 10677 w 2234779"/>
              <a:gd name="connsiteY0" fmla="*/ 7381382 h 11845524"/>
              <a:gd name="connsiteX1" fmla="*/ 0 w 2234779"/>
              <a:gd name="connsiteY1" fmla="*/ 7408281 h 11845524"/>
              <a:gd name="connsiteX2" fmla="*/ 1711494 w 2234779"/>
              <a:gd name="connsiteY2" fmla="*/ 5393 h 11845524"/>
              <a:gd name="connsiteX3" fmla="*/ 2023583 w 2234779"/>
              <a:gd name="connsiteY3" fmla="*/ 5860189 h 11845524"/>
              <a:gd name="connsiteX4" fmla="*/ 1421274 w 2234779"/>
              <a:gd name="connsiteY4" fmla="*/ 7382903 h 11845524"/>
              <a:gd name="connsiteX5" fmla="*/ 2207668 w 2234779"/>
              <a:gd name="connsiteY5" fmla="*/ 9358102 h 11845524"/>
              <a:gd name="connsiteX6" fmla="*/ 1776562 w 2234779"/>
              <a:gd name="connsiteY6" fmla="*/ 11845524 h 11845524"/>
              <a:gd name="connsiteX7" fmla="*/ 10677 w 2234779"/>
              <a:gd name="connsiteY7" fmla="*/ 7381382 h 11845524"/>
              <a:gd name="connsiteX0" fmla="*/ 10677 w 2234779"/>
              <a:gd name="connsiteY0" fmla="*/ 7381382 h 11845524"/>
              <a:gd name="connsiteX1" fmla="*/ 0 w 2234779"/>
              <a:gd name="connsiteY1" fmla="*/ 7408281 h 11845524"/>
              <a:gd name="connsiteX2" fmla="*/ 1711494 w 2234779"/>
              <a:gd name="connsiteY2" fmla="*/ 5393 h 11845524"/>
              <a:gd name="connsiteX3" fmla="*/ 2023583 w 2234779"/>
              <a:gd name="connsiteY3" fmla="*/ 5860189 h 11845524"/>
              <a:gd name="connsiteX4" fmla="*/ 1421274 w 2234779"/>
              <a:gd name="connsiteY4" fmla="*/ 7382903 h 11845524"/>
              <a:gd name="connsiteX5" fmla="*/ 2207668 w 2234779"/>
              <a:gd name="connsiteY5" fmla="*/ 9358102 h 11845524"/>
              <a:gd name="connsiteX6" fmla="*/ 1776562 w 2234779"/>
              <a:gd name="connsiteY6" fmla="*/ 11845524 h 11845524"/>
              <a:gd name="connsiteX7" fmla="*/ 10677 w 2234779"/>
              <a:gd name="connsiteY7" fmla="*/ 7381382 h 11845524"/>
              <a:gd name="connsiteX0" fmla="*/ 10677 w 2253988"/>
              <a:gd name="connsiteY0" fmla="*/ 7381382 h 11845524"/>
              <a:gd name="connsiteX1" fmla="*/ 0 w 2253988"/>
              <a:gd name="connsiteY1" fmla="*/ 7408281 h 11845524"/>
              <a:gd name="connsiteX2" fmla="*/ 1711494 w 2253988"/>
              <a:gd name="connsiteY2" fmla="*/ 5393 h 11845524"/>
              <a:gd name="connsiteX3" fmla="*/ 2023583 w 2253988"/>
              <a:gd name="connsiteY3" fmla="*/ 5860189 h 11845524"/>
              <a:gd name="connsiteX4" fmla="*/ 1827284 w 2253988"/>
              <a:gd name="connsiteY4" fmla="*/ 7248039 h 11845524"/>
              <a:gd name="connsiteX5" fmla="*/ 2207668 w 2253988"/>
              <a:gd name="connsiteY5" fmla="*/ 9358102 h 11845524"/>
              <a:gd name="connsiteX6" fmla="*/ 1776562 w 2253988"/>
              <a:gd name="connsiteY6" fmla="*/ 11845524 h 11845524"/>
              <a:gd name="connsiteX7" fmla="*/ 10677 w 2253988"/>
              <a:gd name="connsiteY7" fmla="*/ 7381382 h 11845524"/>
              <a:gd name="connsiteX0" fmla="*/ 307385 w 2253988"/>
              <a:gd name="connsiteY0" fmla="*/ 9825703 h 11845524"/>
              <a:gd name="connsiteX1" fmla="*/ 0 w 2253988"/>
              <a:gd name="connsiteY1" fmla="*/ 7408281 h 11845524"/>
              <a:gd name="connsiteX2" fmla="*/ 1711494 w 2253988"/>
              <a:gd name="connsiteY2" fmla="*/ 5393 h 11845524"/>
              <a:gd name="connsiteX3" fmla="*/ 2023583 w 2253988"/>
              <a:gd name="connsiteY3" fmla="*/ 5860189 h 11845524"/>
              <a:gd name="connsiteX4" fmla="*/ 1827284 w 2253988"/>
              <a:gd name="connsiteY4" fmla="*/ 7248039 h 11845524"/>
              <a:gd name="connsiteX5" fmla="*/ 2207668 w 2253988"/>
              <a:gd name="connsiteY5" fmla="*/ 9358102 h 11845524"/>
              <a:gd name="connsiteX6" fmla="*/ 1776562 w 2253988"/>
              <a:gd name="connsiteY6" fmla="*/ 11845524 h 11845524"/>
              <a:gd name="connsiteX7" fmla="*/ 307385 w 2253988"/>
              <a:gd name="connsiteY7" fmla="*/ 9825703 h 11845524"/>
              <a:gd name="connsiteX0" fmla="*/ 0 w 1946603"/>
              <a:gd name="connsiteY0" fmla="*/ 9825703 h 11845524"/>
              <a:gd name="connsiteX1" fmla="*/ 187314 w 1946603"/>
              <a:gd name="connsiteY1" fmla="*/ 9577101 h 11845524"/>
              <a:gd name="connsiteX2" fmla="*/ 1404109 w 1946603"/>
              <a:gd name="connsiteY2" fmla="*/ 5393 h 11845524"/>
              <a:gd name="connsiteX3" fmla="*/ 1716198 w 1946603"/>
              <a:gd name="connsiteY3" fmla="*/ 5860189 h 11845524"/>
              <a:gd name="connsiteX4" fmla="*/ 1519899 w 1946603"/>
              <a:gd name="connsiteY4" fmla="*/ 7248039 h 11845524"/>
              <a:gd name="connsiteX5" fmla="*/ 1900283 w 1946603"/>
              <a:gd name="connsiteY5" fmla="*/ 9358102 h 11845524"/>
              <a:gd name="connsiteX6" fmla="*/ 1469177 w 1946603"/>
              <a:gd name="connsiteY6" fmla="*/ 11845524 h 11845524"/>
              <a:gd name="connsiteX7" fmla="*/ 0 w 1946603"/>
              <a:gd name="connsiteY7" fmla="*/ 9825703 h 11845524"/>
              <a:gd name="connsiteX0" fmla="*/ 0 w 1946603"/>
              <a:gd name="connsiteY0" fmla="*/ 9825703 h 11845524"/>
              <a:gd name="connsiteX1" fmla="*/ 187314 w 1946603"/>
              <a:gd name="connsiteY1" fmla="*/ 9577101 h 11845524"/>
              <a:gd name="connsiteX2" fmla="*/ 1404109 w 1946603"/>
              <a:gd name="connsiteY2" fmla="*/ 5393 h 11845524"/>
              <a:gd name="connsiteX3" fmla="*/ 1716198 w 1946603"/>
              <a:gd name="connsiteY3" fmla="*/ 5860189 h 11845524"/>
              <a:gd name="connsiteX4" fmla="*/ 1519899 w 1946603"/>
              <a:gd name="connsiteY4" fmla="*/ 7248039 h 11845524"/>
              <a:gd name="connsiteX5" fmla="*/ 1900283 w 1946603"/>
              <a:gd name="connsiteY5" fmla="*/ 9358102 h 11845524"/>
              <a:gd name="connsiteX6" fmla="*/ 1469177 w 1946603"/>
              <a:gd name="connsiteY6" fmla="*/ 11845524 h 11845524"/>
              <a:gd name="connsiteX7" fmla="*/ 0 w 1946603"/>
              <a:gd name="connsiteY7" fmla="*/ 9825703 h 11845524"/>
              <a:gd name="connsiteX0" fmla="*/ 0 w 1946603"/>
              <a:gd name="connsiteY0" fmla="*/ 9825703 h 11846985"/>
              <a:gd name="connsiteX1" fmla="*/ 187314 w 1946603"/>
              <a:gd name="connsiteY1" fmla="*/ 9577101 h 11846985"/>
              <a:gd name="connsiteX2" fmla="*/ 1404109 w 1946603"/>
              <a:gd name="connsiteY2" fmla="*/ 5393 h 11846985"/>
              <a:gd name="connsiteX3" fmla="*/ 1716198 w 1946603"/>
              <a:gd name="connsiteY3" fmla="*/ 5860189 h 11846985"/>
              <a:gd name="connsiteX4" fmla="*/ 1519899 w 1946603"/>
              <a:gd name="connsiteY4" fmla="*/ 7248039 h 11846985"/>
              <a:gd name="connsiteX5" fmla="*/ 1900283 w 1946603"/>
              <a:gd name="connsiteY5" fmla="*/ 9358102 h 11846985"/>
              <a:gd name="connsiteX6" fmla="*/ 1225868 w 1946603"/>
              <a:gd name="connsiteY6" fmla="*/ 11846985 h 11846985"/>
              <a:gd name="connsiteX7" fmla="*/ 0 w 1946603"/>
              <a:gd name="connsiteY7" fmla="*/ 9825703 h 1184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6603" h="11846985">
                <a:moveTo>
                  <a:pt x="0" y="9825703"/>
                </a:moveTo>
                <a:lnTo>
                  <a:pt x="187314" y="9577101"/>
                </a:lnTo>
                <a:cubicBezTo>
                  <a:pt x="1018314" y="6978234"/>
                  <a:pt x="108490" y="1683851"/>
                  <a:pt x="1404109" y="5393"/>
                </a:cubicBezTo>
                <a:cubicBezTo>
                  <a:pt x="1797980" y="-194242"/>
                  <a:pt x="1797737" y="5210389"/>
                  <a:pt x="1716198" y="5860189"/>
                </a:cubicBezTo>
                <a:cubicBezTo>
                  <a:pt x="1634659" y="6509990"/>
                  <a:pt x="1382924" y="6662619"/>
                  <a:pt x="1519899" y="7248039"/>
                </a:cubicBezTo>
                <a:cubicBezTo>
                  <a:pt x="1656874" y="7833459"/>
                  <a:pt x="2087244" y="9080999"/>
                  <a:pt x="1900283" y="9358102"/>
                </a:cubicBezTo>
                <a:cubicBezTo>
                  <a:pt x="1756581" y="10187243"/>
                  <a:pt x="1646162" y="10791058"/>
                  <a:pt x="1225868" y="11846985"/>
                </a:cubicBezTo>
                <a:lnTo>
                  <a:pt x="0" y="9825703"/>
                </a:lnTo>
                <a:close/>
              </a:path>
            </a:pathLst>
          </a:custGeom>
          <a:gradFill flip="none" rotWithShape="1">
            <a:gsLst>
              <a:gs pos="0">
                <a:srgbClr val="77787A"/>
              </a:gs>
              <a:gs pos="0">
                <a:schemeClr val="tx1"/>
              </a:gs>
              <a:gs pos="68000">
                <a:schemeClr val="accent1">
                  <a:lumMod val="5000"/>
                  <a:lumOff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5" name="Picture 6" descr="Satellite Graphics | ICESat-2">
            <a:extLst>
              <a:ext uri="{FF2B5EF4-FFF2-40B4-BE49-F238E27FC236}">
                <a16:creationId xmlns:a16="http://schemas.microsoft.com/office/drawing/2014/main" id="{D1F80CA4-58BB-B632-07DD-486C94D77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58843"/>
          <a:stretch/>
        </p:blipFill>
        <p:spPr bwMode="auto">
          <a:xfrm rot="190187">
            <a:off x="479713" y="-635858"/>
            <a:ext cx="4158809" cy="432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15492B-2E3E-3A9A-D4BE-CAB7F0579A7A}"/>
              </a:ext>
            </a:extLst>
          </p:cNvPr>
          <p:cNvSpPr/>
          <p:nvPr/>
        </p:nvSpPr>
        <p:spPr>
          <a:xfrm>
            <a:off x="5572181" y="2278957"/>
            <a:ext cx="6256519" cy="79696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67" b="1" spc="56" dirty="0">
                <a:ln w="28575" cmpd="sng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bg1">
                      <a:lumMod val="85000"/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rICESat2Veg</a:t>
            </a:r>
          </a:p>
        </p:txBody>
      </p:sp>
      <p:pic>
        <p:nvPicPr>
          <p:cNvPr id="3074" name="Picture 2" descr="Developing an ICESat-2 Based Lake Bathymetry Product for Improved Reservoir  Management: A Pilot Study over Lake Mead. Early Ado">
            <a:extLst>
              <a:ext uri="{FF2B5EF4-FFF2-40B4-BE49-F238E27FC236}">
                <a16:creationId xmlns:a16="http://schemas.microsoft.com/office/drawing/2014/main" id="{0090466E-EC4A-2364-DD30-C014F8E70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67" b="13293"/>
          <a:stretch/>
        </p:blipFill>
        <p:spPr bwMode="auto">
          <a:xfrm>
            <a:off x="11051354" y="1527919"/>
            <a:ext cx="1534611" cy="17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A13CCD-0BD1-800D-DEA1-BDD085B9FA00}"/>
              </a:ext>
            </a:extLst>
          </p:cNvPr>
          <p:cNvSpPr/>
          <p:nvPr/>
        </p:nvSpPr>
        <p:spPr>
          <a:xfrm>
            <a:off x="10909305" y="2346584"/>
            <a:ext cx="323019" cy="338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74449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4972</TotalTime>
  <Words>3</Words>
  <Application>Microsoft Office PowerPoint</Application>
  <PresentationFormat>Custom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</vt:vector>
  </TitlesOfParts>
  <Company>University of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Silva,Carlos Alberto</dc:creator>
  <cp:lastModifiedBy>Silva,Carlos Alberto</cp:lastModifiedBy>
  <cp:revision>34</cp:revision>
  <dcterms:created xsi:type="dcterms:W3CDTF">2023-11-08T00:26:50Z</dcterms:created>
  <dcterms:modified xsi:type="dcterms:W3CDTF">2023-11-13T15:08:22Z</dcterms:modified>
</cp:coreProperties>
</file>